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61" r:id="rId4"/>
    <p:sldId id="258" r:id="rId5"/>
    <p:sldId id="259" r:id="rId6"/>
    <p:sldId id="260" r:id="rId7"/>
    <p:sldId id="267" r:id="rId8"/>
    <p:sldId id="262" r:id="rId9"/>
    <p:sldId id="263" r:id="rId10"/>
    <p:sldId id="264" r:id="rId11"/>
    <p:sldId id="265" r:id="rId12"/>
    <p:sldId id="266" r:id="rId13"/>
    <p:sldId id="268" r:id="rId14"/>
    <p:sldId id="269" r:id="rId15"/>
    <p:sldId id="290" r:id="rId16"/>
    <p:sldId id="270" r:id="rId17"/>
    <p:sldId id="271" r:id="rId18"/>
    <p:sldId id="272" r:id="rId19"/>
    <p:sldId id="273" r:id="rId20"/>
    <p:sldId id="274" r:id="rId21"/>
    <p:sldId id="275" r:id="rId22"/>
    <p:sldId id="276" r:id="rId23"/>
    <p:sldId id="277" r:id="rId24"/>
    <p:sldId id="289" r:id="rId25"/>
    <p:sldId id="292" r:id="rId26"/>
    <p:sldId id="291" r:id="rId27"/>
    <p:sldId id="278" r:id="rId28"/>
    <p:sldId id="280" r:id="rId29"/>
    <p:sldId id="281" r:id="rId30"/>
    <p:sldId id="282" r:id="rId31"/>
    <p:sldId id="279" r:id="rId32"/>
    <p:sldId id="283" r:id="rId33"/>
    <p:sldId id="285" r:id="rId34"/>
    <p:sldId id="284" r:id="rId35"/>
    <p:sldId id="286" r:id="rId36"/>
  </p:sldIdLst>
  <p:sldSz cx="12192000" cy="6858000"/>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86" d="100"/>
          <a:sy n="86" d="100"/>
        </p:scale>
        <p:origin x="562" y="67"/>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Başlık Slaydı">
    <p:spTree>
      <p:nvGrpSpPr>
        <p:cNvPr id="1" name=""/>
        <p:cNvGrpSpPr/>
        <p:nvPr/>
      </p:nvGrpSpPr>
      <p:grpSpPr>
        <a:xfrm>
          <a:off x="0" y="0"/>
          <a:ext cx="0" cy="0"/>
          <a:chOff x="0" y="0"/>
          <a:chExt cx="0" cy="0"/>
        </a:xfrm>
      </p:grpSpPr>
      <p:sp>
        <p:nvSpPr>
          <p:cNvPr id="2" name="Title 1"/>
          <p:cNvSpPr>
            <a:spLocks noGrp="1"/>
          </p:cNvSpPr>
          <p:nvPr>
            <p:ph type="ctrTitle"/>
          </p:nvPr>
        </p:nvSpPr>
        <p:spPr>
          <a:xfrm>
            <a:off x="684212" y="685799"/>
            <a:ext cx="8001000" cy="2971801"/>
          </a:xfrm>
        </p:spPr>
        <p:txBody>
          <a:bodyPr anchor="b">
            <a:normAutofit/>
          </a:bodyPr>
          <a:lstStyle>
            <a:lvl1pPr algn="l">
              <a:defRPr sz="4800">
                <a:effectLst/>
              </a:defRPr>
            </a:lvl1pPr>
          </a:lstStyle>
          <a:p>
            <a:r>
              <a:rPr lang="tr-TR"/>
              <a:t>Asıl başlık stili için tıklatın</a:t>
            </a:r>
            <a:endParaRPr lang="en-US" dirty="0"/>
          </a:p>
        </p:txBody>
      </p:sp>
      <p:sp>
        <p:nvSpPr>
          <p:cNvPr id="3" name="Subtitle 2"/>
          <p:cNvSpPr>
            <a:spLocks noGrp="1"/>
          </p:cNvSpPr>
          <p:nvPr>
            <p:ph type="subTitle" idx="1"/>
          </p:nvPr>
        </p:nvSpPr>
        <p:spPr>
          <a:xfrm>
            <a:off x="684212" y="3843867"/>
            <a:ext cx="6400800" cy="1947333"/>
          </a:xfrm>
        </p:spPr>
        <p:txBody>
          <a:bodyPr anchor="t">
            <a:normAutofit/>
          </a:bodyPr>
          <a:lstStyle>
            <a:lvl1pPr marL="0" indent="0" algn="l">
              <a:buNone/>
              <a:defRPr sz="2100">
                <a:solidFill>
                  <a:schemeClr val="bg2">
                    <a:lumMod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a:t>Asıl alt başlık stilini düzenlemek için tıklayın</a:t>
            </a:r>
            <a:endParaRPr lang="en-US" dirty="0"/>
          </a:p>
        </p:txBody>
      </p:sp>
      <p:sp>
        <p:nvSpPr>
          <p:cNvPr id="4" name="Date Placeholder 3"/>
          <p:cNvSpPr>
            <a:spLocks noGrp="1"/>
          </p:cNvSpPr>
          <p:nvPr>
            <p:ph type="dt" sz="half" idx="10"/>
          </p:nvPr>
        </p:nvSpPr>
        <p:spPr/>
        <p:txBody>
          <a:bodyPr/>
          <a:lstStyle/>
          <a:p>
            <a:fld id="{54251F21-4AC3-42FB-9C22-63B3986C0B80}" type="datetimeFigureOut">
              <a:rPr lang="tr-TR" smtClean="0"/>
              <a:t>5.07.2021</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C390ACB8-5375-47EA-95AB-6F78019F89E1}" type="slidenum">
              <a:rPr lang="tr-TR" smtClean="0"/>
              <a:t>‹#›</a:t>
            </a:fld>
            <a:endParaRPr lang="tr-TR"/>
          </a:p>
        </p:txBody>
      </p:sp>
      <p:cxnSp>
        <p:nvCxnSpPr>
          <p:cNvPr id="16" name="Straight Connector 15"/>
          <p:cNvCxnSpPr/>
          <p:nvPr/>
        </p:nvCxnSpPr>
        <p:spPr>
          <a:xfrm flipH="1">
            <a:off x="8228012" y="8467"/>
            <a:ext cx="3810000" cy="381000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p:nvCxnSpPr>
        <p:spPr>
          <a:xfrm flipH="1">
            <a:off x="6108170" y="91545"/>
            <a:ext cx="6080655" cy="6080655"/>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p:nvCxnSpPr>
        <p:spPr>
          <a:xfrm flipH="1">
            <a:off x="7235825" y="228600"/>
            <a:ext cx="4953000" cy="495300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335837" y="32278"/>
            <a:ext cx="4852989" cy="4852989"/>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3" name="Straight Connector 22"/>
          <p:cNvCxnSpPr/>
          <p:nvPr/>
        </p:nvCxnSpPr>
        <p:spPr>
          <a:xfrm flipH="1">
            <a:off x="7845426" y="609601"/>
            <a:ext cx="4343399" cy="4343399"/>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8525301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Yazılı Panoramik Resim">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t>Asıl başlık stili için tıklatın</a:t>
            </a:r>
            <a:endParaRPr lang="en-US" dirty="0"/>
          </a:p>
        </p:txBody>
      </p:sp>
      <p:sp>
        <p:nvSpPr>
          <p:cNvPr id="17" name="Picture Placeholder 2"/>
          <p:cNvSpPr>
            <a:spLocks noGrp="1" noChangeAspect="1"/>
          </p:cNvSpPr>
          <p:nvPr>
            <p:ph type="pic" idx="13"/>
          </p:nvPr>
        </p:nvSpPr>
        <p:spPr>
          <a:xfrm>
            <a:off x="685800" y="533400"/>
            <a:ext cx="10818812" cy="3124200"/>
          </a:xfrm>
          <a:prstGeom prst="snip2DiagRect">
            <a:avLst>
              <a:gd name="adj1" fmla="val 10815"/>
              <a:gd name="adj2" fmla="val 0"/>
            </a:avLst>
          </a:prstGeom>
          <a:ln w="15875">
            <a:solidFill>
              <a:schemeClr val="tx1">
                <a:alpha val="4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tr-TR"/>
              <a:t>Resim eklemek için simgeyi tıklatın</a:t>
            </a:r>
            <a:endParaRPr lang="en-US" dirty="0"/>
          </a:p>
        </p:txBody>
      </p:sp>
      <p:sp>
        <p:nvSpPr>
          <p:cNvPr id="16" name="Text Placeholder 9"/>
          <p:cNvSpPr>
            <a:spLocks noGrp="1"/>
          </p:cNvSpPr>
          <p:nvPr>
            <p:ph type="body" sz="quarter" idx="14"/>
          </p:nvPr>
        </p:nvSpPr>
        <p:spPr>
          <a:xfrm>
            <a:off x="914402" y="3843867"/>
            <a:ext cx="8304210" cy="457200"/>
          </a:xfrm>
        </p:spPr>
        <p:txBody>
          <a:bodyPr anchor="t">
            <a:normAutofit/>
          </a:bodyPr>
          <a:lstStyle>
            <a:lvl1pPr marL="0" indent="0">
              <a:buFontTx/>
              <a:buNone/>
              <a:defRPr sz="16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tr-TR"/>
              <a:t>Asıl metin stillerini düzenle</a:t>
            </a:r>
          </a:p>
        </p:txBody>
      </p:sp>
      <p:sp>
        <p:nvSpPr>
          <p:cNvPr id="3" name="Date Placeholder 2"/>
          <p:cNvSpPr>
            <a:spLocks noGrp="1"/>
          </p:cNvSpPr>
          <p:nvPr>
            <p:ph type="dt" sz="half" idx="10"/>
          </p:nvPr>
        </p:nvSpPr>
        <p:spPr/>
        <p:txBody>
          <a:bodyPr/>
          <a:lstStyle/>
          <a:p>
            <a:fld id="{54251F21-4AC3-42FB-9C22-63B3986C0B80}" type="datetimeFigureOut">
              <a:rPr lang="tr-TR" smtClean="0"/>
              <a:t>5.07.2021</a:t>
            </a:fld>
            <a:endParaRPr lang="tr-TR"/>
          </a:p>
        </p:txBody>
      </p:sp>
      <p:sp>
        <p:nvSpPr>
          <p:cNvPr id="4" name="Footer Placeholder 3"/>
          <p:cNvSpPr>
            <a:spLocks noGrp="1"/>
          </p:cNvSpPr>
          <p:nvPr>
            <p:ph type="ftr" sz="quarter" idx="11"/>
          </p:nvPr>
        </p:nvSpPr>
        <p:spPr/>
        <p:txBody>
          <a:bodyPr/>
          <a:lstStyle/>
          <a:p>
            <a:endParaRPr lang="tr-TR"/>
          </a:p>
        </p:txBody>
      </p:sp>
      <p:sp>
        <p:nvSpPr>
          <p:cNvPr id="5" name="Slide Number Placeholder 4"/>
          <p:cNvSpPr>
            <a:spLocks noGrp="1"/>
          </p:cNvSpPr>
          <p:nvPr>
            <p:ph type="sldNum" sz="quarter" idx="12"/>
          </p:nvPr>
        </p:nvSpPr>
        <p:spPr/>
        <p:txBody>
          <a:bodyPr/>
          <a:lstStyle/>
          <a:p>
            <a:fld id="{C390ACB8-5375-47EA-95AB-6F78019F89E1}" type="slidenum">
              <a:rPr lang="tr-TR" smtClean="0"/>
              <a:t>‹#›</a:t>
            </a:fld>
            <a:endParaRPr lang="tr-TR"/>
          </a:p>
        </p:txBody>
      </p:sp>
    </p:spTree>
    <p:extLst>
      <p:ext uri="{BB962C8B-B14F-4D97-AF65-F5344CB8AC3E}">
        <p14:creationId xmlns:p14="http://schemas.microsoft.com/office/powerpoint/2010/main" val="381212722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Başlık ve Resim Yazısı">
    <p:spTree>
      <p:nvGrpSpPr>
        <p:cNvPr id="1" name=""/>
        <p:cNvGrpSpPr/>
        <p:nvPr/>
      </p:nvGrpSpPr>
      <p:grpSpPr>
        <a:xfrm>
          <a:off x="0" y="0"/>
          <a:ext cx="0" cy="0"/>
          <a:chOff x="0" y="0"/>
          <a:chExt cx="0" cy="0"/>
        </a:xfrm>
      </p:grpSpPr>
      <p:sp>
        <p:nvSpPr>
          <p:cNvPr id="2" name="Title 1"/>
          <p:cNvSpPr>
            <a:spLocks noGrp="1"/>
          </p:cNvSpPr>
          <p:nvPr>
            <p:ph type="title"/>
          </p:nvPr>
        </p:nvSpPr>
        <p:spPr>
          <a:xfrm>
            <a:off x="684213" y="685800"/>
            <a:ext cx="10058400" cy="2743200"/>
          </a:xfrm>
        </p:spPr>
        <p:txBody>
          <a:bodyPr anchor="ctr">
            <a:normAutofit/>
          </a:bodyPr>
          <a:lstStyle>
            <a:lvl1pPr algn="l">
              <a:defRPr sz="3200" b="0" cap="all"/>
            </a:lvl1pPr>
          </a:lstStyle>
          <a:p>
            <a:r>
              <a:rPr lang="tr-TR"/>
              <a:t>Asıl başlık stili için tıklatın</a:t>
            </a:r>
            <a:endParaRPr lang="en-US" dirty="0"/>
          </a:p>
        </p:txBody>
      </p:sp>
      <p:sp>
        <p:nvSpPr>
          <p:cNvPr id="3" name="Text Placeholder 2"/>
          <p:cNvSpPr>
            <a:spLocks noGrp="1"/>
          </p:cNvSpPr>
          <p:nvPr>
            <p:ph type="body" idx="1"/>
          </p:nvPr>
        </p:nvSpPr>
        <p:spPr>
          <a:xfrm>
            <a:off x="684212" y="4114800"/>
            <a:ext cx="8535988" cy="1879600"/>
          </a:xfrm>
        </p:spPr>
        <p:txBody>
          <a:bodyPr anchor="ctr">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a:t>Asıl metin stillerini düzenle</a:t>
            </a:r>
          </a:p>
        </p:txBody>
      </p:sp>
      <p:sp>
        <p:nvSpPr>
          <p:cNvPr id="4" name="Date Placeholder 3"/>
          <p:cNvSpPr>
            <a:spLocks noGrp="1"/>
          </p:cNvSpPr>
          <p:nvPr>
            <p:ph type="dt" sz="half" idx="10"/>
          </p:nvPr>
        </p:nvSpPr>
        <p:spPr/>
        <p:txBody>
          <a:bodyPr/>
          <a:lstStyle/>
          <a:p>
            <a:fld id="{54251F21-4AC3-42FB-9C22-63B3986C0B80}" type="datetimeFigureOut">
              <a:rPr lang="tr-TR" smtClean="0"/>
              <a:t>5.07.2021</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C390ACB8-5375-47EA-95AB-6F78019F89E1}" type="slidenum">
              <a:rPr lang="tr-TR" smtClean="0"/>
              <a:t>‹#›</a:t>
            </a:fld>
            <a:endParaRPr lang="tr-TR"/>
          </a:p>
        </p:txBody>
      </p:sp>
    </p:spTree>
    <p:extLst>
      <p:ext uri="{BB962C8B-B14F-4D97-AF65-F5344CB8AC3E}">
        <p14:creationId xmlns:p14="http://schemas.microsoft.com/office/powerpoint/2010/main" val="138706879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Resim Yazılı Alıntı">
    <p:spTree>
      <p:nvGrpSpPr>
        <p:cNvPr id="1" name=""/>
        <p:cNvGrpSpPr/>
        <p:nvPr/>
      </p:nvGrpSpPr>
      <p:grpSpPr>
        <a:xfrm>
          <a:off x="0" y="0"/>
          <a:ext cx="0" cy="0"/>
          <a:chOff x="0" y="0"/>
          <a:chExt cx="0" cy="0"/>
        </a:xfrm>
      </p:grpSpPr>
      <p:sp>
        <p:nvSpPr>
          <p:cNvPr id="2" name="Title 1"/>
          <p:cNvSpPr>
            <a:spLocks noGrp="1"/>
          </p:cNvSpPr>
          <p:nvPr>
            <p:ph type="title"/>
          </p:nvPr>
        </p:nvSpPr>
        <p:spPr>
          <a:xfrm>
            <a:off x="1141411" y="685800"/>
            <a:ext cx="9144001" cy="2743200"/>
          </a:xfrm>
        </p:spPr>
        <p:txBody>
          <a:bodyPr anchor="ctr">
            <a:normAutofit/>
          </a:bodyPr>
          <a:lstStyle>
            <a:lvl1pPr algn="l">
              <a:defRPr sz="3200" b="0" cap="all">
                <a:solidFill>
                  <a:schemeClr val="tx1"/>
                </a:solidFill>
              </a:defRPr>
            </a:lvl1pPr>
          </a:lstStyle>
          <a:p>
            <a:r>
              <a:rPr lang="tr-TR"/>
              <a:t>Asıl başlık stili için tıklatın</a:t>
            </a:r>
            <a:endParaRPr lang="en-US" dirty="0"/>
          </a:p>
        </p:txBody>
      </p:sp>
      <p:sp>
        <p:nvSpPr>
          <p:cNvPr id="10" name="Text Placeholder 9"/>
          <p:cNvSpPr>
            <a:spLocks noGrp="1"/>
          </p:cNvSpPr>
          <p:nvPr>
            <p:ph type="body" sz="quarter" idx="13"/>
          </p:nvPr>
        </p:nvSpPr>
        <p:spPr>
          <a:xfrm>
            <a:off x="1446212" y="3429000"/>
            <a:ext cx="8534400" cy="381000"/>
          </a:xfrm>
        </p:spPr>
        <p:txBody>
          <a:bodyPr anchor="ctr"/>
          <a:lstStyle>
            <a:lvl1pPr marL="0" indent="0">
              <a:buFontTx/>
              <a:buNone/>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tr-TR"/>
              <a:t>Asıl metin stillerini düzenle</a:t>
            </a:r>
          </a:p>
        </p:txBody>
      </p:sp>
      <p:sp>
        <p:nvSpPr>
          <p:cNvPr id="3" name="Text Placeholder 2"/>
          <p:cNvSpPr>
            <a:spLocks noGrp="1"/>
          </p:cNvSpPr>
          <p:nvPr>
            <p:ph type="body" idx="1"/>
          </p:nvPr>
        </p:nvSpPr>
        <p:spPr>
          <a:xfrm>
            <a:off x="684213" y="4301067"/>
            <a:ext cx="8534400" cy="1684865"/>
          </a:xfrm>
        </p:spPr>
        <p:txBody>
          <a:bodyPr anchor="ctr">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a:t>Asıl metin stillerini düzenle</a:t>
            </a:r>
          </a:p>
        </p:txBody>
      </p:sp>
      <p:sp>
        <p:nvSpPr>
          <p:cNvPr id="4" name="Date Placeholder 3"/>
          <p:cNvSpPr>
            <a:spLocks noGrp="1"/>
          </p:cNvSpPr>
          <p:nvPr>
            <p:ph type="dt" sz="half" idx="10"/>
          </p:nvPr>
        </p:nvSpPr>
        <p:spPr/>
        <p:txBody>
          <a:bodyPr/>
          <a:lstStyle/>
          <a:p>
            <a:fld id="{54251F21-4AC3-42FB-9C22-63B3986C0B80}" type="datetimeFigureOut">
              <a:rPr lang="tr-TR" smtClean="0"/>
              <a:t>5.07.2021</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C390ACB8-5375-47EA-95AB-6F78019F89E1}" type="slidenum">
              <a:rPr lang="tr-TR" smtClean="0"/>
              <a:t>‹#›</a:t>
            </a:fld>
            <a:endParaRPr lang="tr-TR"/>
          </a:p>
        </p:txBody>
      </p:sp>
      <p:sp>
        <p:nvSpPr>
          <p:cNvPr id="14" name="TextBox 13"/>
          <p:cNvSpPr txBox="1"/>
          <p:nvPr/>
        </p:nvSpPr>
        <p:spPr>
          <a:xfrm>
            <a:off x="531812" y="812222"/>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285412" y="276860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spTree>
    <p:extLst>
      <p:ext uri="{BB962C8B-B14F-4D97-AF65-F5344CB8AC3E}">
        <p14:creationId xmlns:p14="http://schemas.microsoft.com/office/powerpoint/2010/main" val="270958855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İsim Kartı">
    <p:spTree>
      <p:nvGrpSpPr>
        <p:cNvPr id="1" name=""/>
        <p:cNvGrpSpPr/>
        <p:nvPr/>
      </p:nvGrpSpPr>
      <p:grpSpPr>
        <a:xfrm>
          <a:off x="0" y="0"/>
          <a:ext cx="0" cy="0"/>
          <a:chOff x="0" y="0"/>
          <a:chExt cx="0" cy="0"/>
        </a:xfrm>
      </p:grpSpPr>
      <p:sp>
        <p:nvSpPr>
          <p:cNvPr id="2" name="Title 1"/>
          <p:cNvSpPr>
            <a:spLocks noGrp="1"/>
          </p:cNvSpPr>
          <p:nvPr>
            <p:ph type="title"/>
          </p:nvPr>
        </p:nvSpPr>
        <p:spPr>
          <a:xfrm>
            <a:off x="684212" y="3429000"/>
            <a:ext cx="8534400" cy="1697400"/>
          </a:xfrm>
        </p:spPr>
        <p:txBody>
          <a:bodyPr anchor="b">
            <a:normAutofit/>
          </a:bodyPr>
          <a:lstStyle>
            <a:lvl1pPr algn="l">
              <a:defRPr sz="3200" b="0" cap="all"/>
            </a:lvl1pPr>
          </a:lstStyle>
          <a:p>
            <a:r>
              <a:rPr lang="tr-TR"/>
              <a:t>Asıl başlık stili için tıklatın</a:t>
            </a:r>
            <a:endParaRPr lang="en-US" dirty="0"/>
          </a:p>
        </p:txBody>
      </p:sp>
      <p:sp>
        <p:nvSpPr>
          <p:cNvPr id="3" name="Text Placeholder 2"/>
          <p:cNvSpPr>
            <a:spLocks noGrp="1"/>
          </p:cNvSpPr>
          <p:nvPr>
            <p:ph type="body" idx="1"/>
          </p:nvPr>
        </p:nvSpPr>
        <p:spPr>
          <a:xfrm>
            <a:off x="684211" y="5132981"/>
            <a:ext cx="8535990" cy="860400"/>
          </a:xfrm>
        </p:spPr>
        <p:txBody>
          <a:bodyPr anchor="t">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a:t>Asıl metin stillerini düzenle</a:t>
            </a:r>
          </a:p>
        </p:txBody>
      </p:sp>
      <p:sp>
        <p:nvSpPr>
          <p:cNvPr id="4" name="Date Placeholder 3"/>
          <p:cNvSpPr>
            <a:spLocks noGrp="1"/>
          </p:cNvSpPr>
          <p:nvPr>
            <p:ph type="dt" sz="half" idx="10"/>
          </p:nvPr>
        </p:nvSpPr>
        <p:spPr/>
        <p:txBody>
          <a:bodyPr/>
          <a:lstStyle/>
          <a:p>
            <a:fld id="{54251F21-4AC3-42FB-9C22-63B3986C0B80}" type="datetimeFigureOut">
              <a:rPr lang="tr-TR" smtClean="0"/>
              <a:t>5.07.2021</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C390ACB8-5375-47EA-95AB-6F78019F89E1}" type="slidenum">
              <a:rPr lang="tr-TR" smtClean="0"/>
              <a:t>‹#›</a:t>
            </a:fld>
            <a:endParaRPr lang="tr-TR"/>
          </a:p>
        </p:txBody>
      </p:sp>
    </p:spTree>
    <p:extLst>
      <p:ext uri="{BB962C8B-B14F-4D97-AF65-F5344CB8AC3E}">
        <p14:creationId xmlns:p14="http://schemas.microsoft.com/office/powerpoint/2010/main" val="87013508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Alıntı İsim Kartı">
    <p:spTree>
      <p:nvGrpSpPr>
        <p:cNvPr id="1" name=""/>
        <p:cNvGrpSpPr/>
        <p:nvPr/>
      </p:nvGrpSpPr>
      <p:grpSpPr>
        <a:xfrm>
          <a:off x="0" y="0"/>
          <a:ext cx="0" cy="0"/>
          <a:chOff x="0" y="0"/>
          <a:chExt cx="0" cy="0"/>
        </a:xfrm>
      </p:grpSpPr>
      <p:sp>
        <p:nvSpPr>
          <p:cNvPr id="2" name="Title 1"/>
          <p:cNvSpPr>
            <a:spLocks noGrp="1"/>
          </p:cNvSpPr>
          <p:nvPr>
            <p:ph type="title"/>
          </p:nvPr>
        </p:nvSpPr>
        <p:spPr>
          <a:xfrm>
            <a:off x="1141413" y="685800"/>
            <a:ext cx="9144000" cy="2743200"/>
          </a:xfrm>
        </p:spPr>
        <p:txBody>
          <a:bodyPr anchor="ctr">
            <a:normAutofit/>
          </a:bodyPr>
          <a:lstStyle>
            <a:lvl1pPr algn="l">
              <a:defRPr sz="3200" b="0" cap="all">
                <a:solidFill>
                  <a:schemeClr val="tx1"/>
                </a:solidFill>
              </a:defRPr>
            </a:lvl1pPr>
          </a:lstStyle>
          <a:p>
            <a:r>
              <a:rPr lang="tr-TR"/>
              <a:t>Asıl başlık stili için tıklatın</a:t>
            </a:r>
            <a:endParaRPr lang="en-US" dirty="0"/>
          </a:p>
        </p:txBody>
      </p:sp>
      <p:sp>
        <p:nvSpPr>
          <p:cNvPr id="10" name="Text Placeholder 9"/>
          <p:cNvSpPr>
            <a:spLocks noGrp="1"/>
          </p:cNvSpPr>
          <p:nvPr>
            <p:ph type="body" sz="quarter" idx="13"/>
          </p:nvPr>
        </p:nvSpPr>
        <p:spPr>
          <a:xfrm>
            <a:off x="684212" y="3928534"/>
            <a:ext cx="8534401" cy="1049866"/>
          </a:xfrm>
        </p:spPr>
        <p:txBody>
          <a:bodyPr vert="horz" lIns="91440" tIns="45720" rIns="91440" bIns="45720" rtlCol="0" anchor="b">
            <a:normAutofit/>
          </a:bodyPr>
          <a:lstStyle>
            <a:lvl1pPr>
              <a:buNone/>
              <a:defRPr lang="en-US" sz="2400" b="0" cap="all" dirty="0">
                <a:ln w="3175" cmpd="sng">
                  <a:noFill/>
                </a:ln>
                <a:solidFill>
                  <a:schemeClr val="tx1"/>
                </a:solidFill>
                <a:effectLst/>
              </a:defRPr>
            </a:lvl1pPr>
          </a:lstStyle>
          <a:p>
            <a:pPr marL="0" lvl="0">
              <a:spcBef>
                <a:spcPct val="0"/>
              </a:spcBef>
              <a:buNone/>
            </a:pPr>
            <a:r>
              <a:rPr lang="tr-TR"/>
              <a:t>Asıl metin stillerini düzenle</a:t>
            </a:r>
          </a:p>
        </p:txBody>
      </p:sp>
      <p:sp>
        <p:nvSpPr>
          <p:cNvPr id="3" name="Text Placeholder 2"/>
          <p:cNvSpPr>
            <a:spLocks noGrp="1"/>
          </p:cNvSpPr>
          <p:nvPr>
            <p:ph type="body" idx="1"/>
          </p:nvPr>
        </p:nvSpPr>
        <p:spPr>
          <a:xfrm>
            <a:off x="684211" y="4978400"/>
            <a:ext cx="8534401" cy="1016000"/>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a:t>Asıl metin stillerini düzenle</a:t>
            </a:r>
          </a:p>
        </p:txBody>
      </p:sp>
      <p:sp>
        <p:nvSpPr>
          <p:cNvPr id="4" name="Date Placeholder 3"/>
          <p:cNvSpPr>
            <a:spLocks noGrp="1"/>
          </p:cNvSpPr>
          <p:nvPr>
            <p:ph type="dt" sz="half" idx="10"/>
          </p:nvPr>
        </p:nvSpPr>
        <p:spPr/>
        <p:txBody>
          <a:bodyPr/>
          <a:lstStyle/>
          <a:p>
            <a:fld id="{54251F21-4AC3-42FB-9C22-63B3986C0B80}" type="datetimeFigureOut">
              <a:rPr lang="tr-TR" smtClean="0"/>
              <a:t>5.07.2021</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C390ACB8-5375-47EA-95AB-6F78019F89E1}" type="slidenum">
              <a:rPr lang="tr-TR" smtClean="0"/>
              <a:t>‹#›</a:t>
            </a:fld>
            <a:endParaRPr lang="tr-TR"/>
          </a:p>
        </p:txBody>
      </p:sp>
      <p:sp>
        <p:nvSpPr>
          <p:cNvPr id="11" name="TextBox 10"/>
          <p:cNvSpPr txBox="1"/>
          <p:nvPr/>
        </p:nvSpPr>
        <p:spPr>
          <a:xfrm>
            <a:off x="531812" y="812222"/>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2" name="TextBox 11"/>
          <p:cNvSpPr txBox="1"/>
          <p:nvPr/>
        </p:nvSpPr>
        <p:spPr>
          <a:xfrm>
            <a:off x="10285412" y="276860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spTree>
    <p:extLst>
      <p:ext uri="{BB962C8B-B14F-4D97-AF65-F5344CB8AC3E}">
        <p14:creationId xmlns:p14="http://schemas.microsoft.com/office/powerpoint/2010/main" val="284072419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Doğru veya Yanlış">
    <p:spTree>
      <p:nvGrpSpPr>
        <p:cNvPr id="1" name=""/>
        <p:cNvGrpSpPr/>
        <p:nvPr/>
      </p:nvGrpSpPr>
      <p:grpSpPr>
        <a:xfrm>
          <a:off x="0" y="0"/>
          <a:ext cx="0" cy="0"/>
          <a:chOff x="0" y="0"/>
          <a:chExt cx="0" cy="0"/>
        </a:xfrm>
      </p:grpSpPr>
      <p:sp>
        <p:nvSpPr>
          <p:cNvPr id="2" name="Title 1"/>
          <p:cNvSpPr>
            <a:spLocks noGrp="1"/>
          </p:cNvSpPr>
          <p:nvPr>
            <p:ph type="title"/>
          </p:nvPr>
        </p:nvSpPr>
        <p:spPr>
          <a:xfrm>
            <a:off x="684213" y="685800"/>
            <a:ext cx="10058400" cy="2743200"/>
          </a:xfrm>
        </p:spPr>
        <p:txBody>
          <a:bodyPr vert="horz" lIns="91440" tIns="45720" rIns="91440" bIns="45720" rtlCol="0" anchor="ctr">
            <a:normAutofit/>
          </a:bodyPr>
          <a:lstStyle>
            <a:lvl1pPr>
              <a:defRPr lang="en-US" b="0" dirty="0"/>
            </a:lvl1pPr>
          </a:lstStyle>
          <a:p>
            <a:pPr marL="0" lvl="0"/>
            <a:r>
              <a:rPr lang="tr-TR"/>
              <a:t>Asıl başlık stili için tıklatın</a:t>
            </a:r>
            <a:endParaRPr lang="en-US" dirty="0"/>
          </a:p>
        </p:txBody>
      </p:sp>
      <p:sp>
        <p:nvSpPr>
          <p:cNvPr id="10" name="Text Placeholder 9"/>
          <p:cNvSpPr>
            <a:spLocks noGrp="1"/>
          </p:cNvSpPr>
          <p:nvPr>
            <p:ph type="body" sz="quarter" idx="13"/>
          </p:nvPr>
        </p:nvSpPr>
        <p:spPr>
          <a:xfrm>
            <a:off x="684212" y="3928534"/>
            <a:ext cx="8534400" cy="838200"/>
          </a:xfrm>
        </p:spPr>
        <p:txBody>
          <a:bodyPr vert="horz" lIns="91440" tIns="45720" rIns="91440" bIns="45720" rtlCol="0" anchor="b">
            <a:normAutofit/>
          </a:bodyPr>
          <a:lstStyle>
            <a:lvl1pPr>
              <a:buNone/>
              <a:defRPr lang="en-US" sz="2400" b="0" cap="all" dirty="0">
                <a:ln w="3175" cmpd="sng">
                  <a:noFill/>
                </a:ln>
                <a:solidFill>
                  <a:schemeClr val="tx1"/>
                </a:solidFill>
                <a:effectLst/>
              </a:defRPr>
            </a:lvl1pPr>
          </a:lstStyle>
          <a:p>
            <a:pPr marL="0" lvl="0">
              <a:spcBef>
                <a:spcPct val="0"/>
              </a:spcBef>
              <a:buNone/>
            </a:pPr>
            <a:r>
              <a:rPr lang="tr-TR"/>
              <a:t>Asıl metin stillerini düzenle</a:t>
            </a:r>
          </a:p>
        </p:txBody>
      </p:sp>
      <p:sp>
        <p:nvSpPr>
          <p:cNvPr id="3" name="Text Placeholder 2"/>
          <p:cNvSpPr>
            <a:spLocks noGrp="1"/>
          </p:cNvSpPr>
          <p:nvPr>
            <p:ph type="body" idx="1"/>
          </p:nvPr>
        </p:nvSpPr>
        <p:spPr>
          <a:xfrm>
            <a:off x="684211" y="4766732"/>
            <a:ext cx="8534401" cy="1227667"/>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a:t>Asıl metin stillerini düzenle</a:t>
            </a:r>
          </a:p>
        </p:txBody>
      </p:sp>
      <p:sp>
        <p:nvSpPr>
          <p:cNvPr id="4" name="Date Placeholder 3"/>
          <p:cNvSpPr>
            <a:spLocks noGrp="1"/>
          </p:cNvSpPr>
          <p:nvPr>
            <p:ph type="dt" sz="half" idx="10"/>
          </p:nvPr>
        </p:nvSpPr>
        <p:spPr/>
        <p:txBody>
          <a:bodyPr/>
          <a:lstStyle/>
          <a:p>
            <a:fld id="{54251F21-4AC3-42FB-9C22-63B3986C0B80}" type="datetimeFigureOut">
              <a:rPr lang="tr-TR" smtClean="0"/>
              <a:t>5.07.2021</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C390ACB8-5375-47EA-95AB-6F78019F89E1}" type="slidenum">
              <a:rPr lang="tr-TR" smtClean="0"/>
              <a:t>‹#›</a:t>
            </a:fld>
            <a:endParaRPr lang="tr-TR"/>
          </a:p>
        </p:txBody>
      </p:sp>
    </p:spTree>
    <p:extLst>
      <p:ext uri="{BB962C8B-B14F-4D97-AF65-F5344CB8AC3E}">
        <p14:creationId xmlns:p14="http://schemas.microsoft.com/office/powerpoint/2010/main" val="108016703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Başlık ve Dikey Meti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tr-TR"/>
              <a:t>Asıl başlık stili için tıklatın</a:t>
            </a:r>
            <a:endParaRPr lang="en-US" dirty="0"/>
          </a:p>
        </p:txBody>
      </p:sp>
      <p:sp>
        <p:nvSpPr>
          <p:cNvPr id="3" name="Vertical Text Placeholder 2"/>
          <p:cNvSpPr>
            <a:spLocks noGrp="1"/>
          </p:cNvSpPr>
          <p:nvPr>
            <p:ph type="body" orient="vert" idx="1"/>
          </p:nvPr>
        </p:nvSpPr>
        <p:spPr/>
        <p:txBody>
          <a:bodyPr vert="eaVert" anchor="t"/>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10"/>
          </p:nvPr>
        </p:nvSpPr>
        <p:spPr/>
        <p:txBody>
          <a:bodyPr/>
          <a:lstStyle/>
          <a:p>
            <a:fld id="{54251F21-4AC3-42FB-9C22-63B3986C0B80}" type="datetimeFigureOut">
              <a:rPr lang="tr-TR" smtClean="0"/>
              <a:t>5.07.2021</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C390ACB8-5375-47EA-95AB-6F78019F89E1}" type="slidenum">
              <a:rPr lang="tr-TR" smtClean="0"/>
              <a:t>‹#›</a:t>
            </a:fld>
            <a:endParaRPr lang="tr-TR"/>
          </a:p>
        </p:txBody>
      </p:sp>
    </p:spTree>
    <p:extLst>
      <p:ext uri="{BB962C8B-B14F-4D97-AF65-F5344CB8AC3E}">
        <p14:creationId xmlns:p14="http://schemas.microsoft.com/office/powerpoint/2010/main" val="259687340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85212" y="685800"/>
            <a:ext cx="2057400" cy="4572000"/>
          </a:xfrm>
        </p:spPr>
        <p:txBody>
          <a:bodyPr vert="eaVert"/>
          <a:lstStyle/>
          <a:p>
            <a:r>
              <a:rPr lang="tr-TR"/>
              <a:t>Asıl başlık stili için tıklatın</a:t>
            </a:r>
            <a:endParaRPr lang="en-US" dirty="0"/>
          </a:p>
        </p:txBody>
      </p:sp>
      <p:sp>
        <p:nvSpPr>
          <p:cNvPr id="3" name="Vertical Text Placeholder 2"/>
          <p:cNvSpPr>
            <a:spLocks noGrp="1"/>
          </p:cNvSpPr>
          <p:nvPr>
            <p:ph type="body" orient="vert" idx="1"/>
          </p:nvPr>
        </p:nvSpPr>
        <p:spPr>
          <a:xfrm>
            <a:off x="685800" y="685800"/>
            <a:ext cx="7823200" cy="5308600"/>
          </a:xfrm>
        </p:spPr>
        <p:txBody>
          <a:bodyPr vert="eaVert" anchor="t"/>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10"/>
          </p:nvPr>
        </p:nvSpPr>
        <p:spPr/>
        <p:txBody>
          <a:bodyPr/>
          <a:lstStyle/>
          <a:p>
            <a:fld id="{54251F21-4AC3-42FB-9C22-63B3986C0B80}" type="datetimeFigureOut">
              <a:rPr lang="tr-TR" smtClean="0"/>
              <a:t>5.07.2021</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C390ACB8-5375-47EA-95AB-6F78019F89E1}" type="slidenum">
              <a:rPr lang="tr-TR" smtClean="0"/>
              <a:t>‹#›</a:t>
            </a:fld>
            <a:endParaRPr lang="tr-TR"/>
          </a:p>
        </p:txBody>
      </p:sp>
    </p:spTree>
    <p:extLst>
      <p:ext uri="{BB962C8B-B14F-4D97-AF65-F5344CB8AC3E}">
        <p14:creationId xmlns:p14="http://schemas.microsoft.com/office/powerpoint/2010/main" val="114206352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t>Asıl başlık stili için tıklatın</a:t>
            </a:r>
            <a:endParaRPr lang="en-US" dirty="0"/>
          </a:p>
        </p:txBody>
      </p:sp>
      <p:sp>
        <p:nvSpPr>
          <p:cNvPr id="3" name="Content Placeholder 2"/>
          <p:cNvSpPr>
            <a:spLocks noGrp="1"/>
          </p:cNvSpPr>
          <p:nvPr>
            <p:ph idx="1"/>
          </p:nvPr>
        </p:nvSpPr>
        <p:spPr/>
        <p:txBody>
          <a:bodyPr anchor="ct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10"/>
          </p:nvPr>
        </p:nvSpPr>
        <p:spPr/>
        <p:txBody>
          <a:bodyPr/>
          <a:lstStyle/>
          <a:p>
            <a:fld id="{54251F21-4AC3-42FB-9C22-63B3986C0B80}" type="datetimeFigureOut">
              <a:rPr lang="tr-TR" smtClean="0"/>
              <a:t>5.07.2021</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C390ACB8-5375-47EA-95AB-6F78019F89E1}" type="slidenum">
              <a:rPr lang="tr-TR" smtClean="0"/>
              <a:t>‹#›</a:t>
            </a:fld>
            <a:endParaRPr lang="tr-TR"/>
          </a:p>
        </p:txBody>
      </p:sp>
    </p:spTree>
    <p:extLst>
      <p:ext uri="{BB962C8B-B14F-4D97-AF65-F5344CB8AC3E}">
        <p14:creationId xmlns:p14="http://schemas.microsoft.com/office/powerpoint/2010/main" val="296387493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Title 1"/>
          <p:cNvSpPr>
            <a:spLocks noGrp="1"/>
          </p:cNvSpPr>
          <p:nvPr>
            <p:ph type="title"/>
          </p:nvPr>
        </p:nvSpPr>
        <p:spPr>
          <a:xfrm>
            <a:off x="684211" y="2006600"/>
            <a:ext cx="8534401" cy="2281600"/>
          </a:xfrm>
        </p:spPr>
        <p:txBody>
          <a:bodyPr anchor="b">
            <a:normAutofit/>
          </a:bodyPr>
          <a:lstStyle>
            <a:lvl1pPr algn="l">
              <a:defRPr sz="3600" b="0" cap="all"/>
            </a:lvl1pPr>
          </a:lstStyle>
          <a:p>
            <a:r>
              <a:rPr lang="tr-TR"/>
              <a:t>Asıl başlık stili için tıklatın</a:t>
            </a:r>
            <a:endParaRPr lang="en-US" dirty="0"/>
          </a:p>
        </p:txBody>
      </p:sp>
      <p:sp>
        <p:nvSpPr>
          <p:cNvPr id="3" name="Text Placeholder 2"/>
          <p:cNvSpPr>
            <a:spLocks noGrp="1"/>
          </p:cNvSpPr>
          <p:nvPr>
            <p:ph type="body" idx="1"/>
          </p:nvPr>
        </p:nvSpPr>
        <p:spPr>
          <a:xfrm>
            <a:off x="684213" y="4495800"/>
            <a:ext cx="8534400" cy="1498600"/>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a:t>Asıl metin stillerini düzenle</a:t>
            </a:r>
          </a:p>
        </p:txBody>
      </p:sp>
      <p:sp>
        <p:nvSpPr>
          <p:cNvPr id="4" name="Date Placeholder 3"/>
          <p:cNvSpPr>
            <a:spLocks noGrp="1"/>
          </p:cNvSpPr>
          <p:nvPr>
            <p:ph type="dt" sz="half" idx="10"/>
          </p:nvPr>
        </p:nvSpPr>
        <p:spPr/>
        <p:txBody>
          <a:bodyPr/>
          <a:lstStyle/>
          <a:p>
            <a:fld id="{54251F21-4AC3-42FB-9C22-63B3986C0B80}" type="datetimeFigureOut">
              <a:rPr lang="tr-TR" smtClean="0"/>
              <a:t>5.07.2021</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C390ACB8-5375-47EA-95AB-6F78019F89E1}" type="slidenum">
              <a:rPr lang="tr-TR" smtClean="0"/>
              <a:t>‹#›</a:t>
            </a:fld>
            <a:endParaRPr lang="tr-TR"/>
          </a:p>
        </p:txBody>
      </p:sp>
    </p:spTree>
    <p:extLst>
      <p:ext uri="{BB962C8B-B14F-4D97-AF65-F5344CB8AC3E}">
        <p14:creationId xmlns:p14="http://schemas.microsoft.com/office/powerpoint/2010/main" val="313692234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t>Asıl başlık stili için tıklatın</a:t>
            </a:r>
            <a:endParaRPr lang="en-US" dirty="0"/>
          </a:p>
        </p:txBody>
      </p:sp>
      <p:sp>
        <p:nvSpPr>
          <p:cNvPr id="3" name="Content Placeholder 2"/>
          <p:cNvSpPr>
            <a:spLocks noGrp="1"/>
          </p:cNvSpPr>
          <p:nvPr>
            <p:ph sz="half" idx="1"/>
          </p:nvPr>
        </p:nvSpPr>
        <p:spPr>
          <a:xfrm>
            <a:off x="684211" y="685800"/>
            <a:ext cx="4937655" cy="3615267"/>
          </a:xfrm>
        </p:spPr>
        <p:txBody>
          <a:bodyPr>
            <a:normAutofit/>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Content Placeholder 3"/>
          <p:cNvSpPr>
            <a:spLocks noGrp="1"/>
          </p:cNvSpPr>
          <p:nvPr>
            <p:ph sz="half" idx="2"/>
          </p:nvPr>
        </p:nvSpPr>
        <p:spPr>
          <a:xfrm>
            <a:off x="5808133" y="685801"/>
            <a:ext cx="4934479" cy="3615266"/>
          </a:xfrm>
        </p:spPr>
        <p:txBody>
          <a:bodyPr>
            <a:normAutofit/>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5" name="Date Placeholder 4"/>
          <p:cNvSpPr>
            <a:spLocks noGrp="1"/>
          </p:cNvSpPr>
          <p:nvPr>
            <p:ph type="dt" sz="half" idx="10"/>
          </p:nvPr>
        </p:nvSpPr>
        <p:spPr/>
        <p:txBody>
          <a:bodyPr/>
          <a:lstStyle/>
          <a:p>
            <a:fld id="{54251F21-4AC3-42FB-9C22-63B3986C0B80}" type="datetimeFigureOut">
              <a:rPr lang="tr-TR" smtClean="0"/>
              <a:t>5.07.2021</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C390ACB8-5375-47EA-95AB-6F78019F89E1}" type="slidenum">
              <a:rPr lang="tr-TR" smtClean="0"/>
              <a:t>‹#›</a:t>
            </a:fld>
            <a:endParaRPr lang="tr-TR"/>
          </a:p>
        </p:txBody>
      </p:sp>
    </p:spTree>
    <p:extLst>
      <p:ext uri="{BB962C8B-B14F-4D97-AF65-F5344CB8AC3E}">
        <p14:creationId xmlns:p14="http://schemas.microsoft.com/office/powerpoint/2010/main" val="179110581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tr-TR"/>
              <a:t>Asıl başlık stili için tıklatın</a:t>
            </a:r>
            <a:endParaRPr lang="en-US" dirty="0"/>
          </a:p>
        </p:txBody>
      </p:sp>
      <p:sp>
        <p:nvSpPr>
          <p:cNvPr id="3" name="Text Placeholder 2"/>
          <p:cNvSpPr>
            <a:spLocks noGrp="1"/>
          </p:cNvSpPr>
          <p:nvPr>
            <p:ph type="body" idx="1"/>
          </p:nvPr>
        </p:nvSpPr>
        <p:spPr>
          <a:xfrm>
            <a:off x="972080" y="685800"/>
            <a:ext cx="4649787" cy="576262"/>
          </a:xfrm>
        </p:spPr>
        <p:txBody>
          <a:bodyPr anchor="b">
            <a:no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a:t>
            </a:r>
          </a:p>
        </p:txBody>
      </p:sp>
      <p:sp>
        <p:nvSpPr>
          <p:cNvPr id="4" name="Content Placeholder 3"/>
          <p:cNvSpPr>
            <a:spLocks noGrp="1"/>
          </p:cNvSpPr>
          <p:nvPr>
            <p:ph sz="half" idx="2"/>
          </p:nvPr>
        </p:nvSpPr>
        <p:spPr>
          <a:xfrm>
            <a:off x="684211" y="1270529"/>
            <a:ext cx="4937655" cy="3030538"/>
          </a:xfrm>
        </p:spPr>
        <p:txBody>
          <a:bodyPr anchor="t">
            <a:normAutofit/>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5" name="Text Placeholder 4"/>
          <p:cNvSpPr>
            <a:spLocks noGrp="1"/>
          </p:cNvSpPr>
          <p:nvPr>
            <p:ph type="body" sz="quarter" idx="3"/>
          </p:nvPr>
        </p:nvSpPr>
        <p:spPr>
          <a:xfrm>
            <a:off x="6079066" y="685800"/>
            <a:ext cx="4665134" cy="576262"/>
          </a:xfrm>
        </p:spPr>
        <p:txBody>
          <a:bodyPr anchor="b">
            <a:no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a:t>
            </a:r>
          </a:p>
        </p:txBody>
      </p:sp>
      <p:sp>
        <p:nvSpPr>
          <p:cNvPr id="6" name="Content Placeholder 5"/>
          <p:cNvSpPr>
            <a:spLocks noGrp="1"/>
          </p:cNvSpPr>
          <p:nvPr>
            <p:ph sz="quarter" idx="4"/>
          </p:nvPr>
        </p:nvSpPr>
        <p:spPr>
          <a:xfrm>
            <a:off x="5806545" y="1262062"/>
            <a:ext cx="4929188" cy="3030538"/>
          </a:xfrm>
        </p:spPr>
        <p:txBody>
          <a:bodyPr anchor="t">
            <a:normAutofit/>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7" name="Date Placeholder 6"/>
          <p:cNvSpPr>
            <a:spLocks noGrp="1"/>
          </p:cNvSpPr>
          <p:nvPr>
            <p:ph type="dt" sz="half" idx="10"/>
          </p:nvPr>
        </p:nvSpPr>
        <p:spPr/>
        <p:txBody>
          <a:bodyPr/>
          <a:lstStyle/>
          <a:p>
            <a:fld id="{54251F21-4AC3-42FB-9C22-63B3986C0B80}" type="datetimeFigureOut">
              <a:rPr lang="tr-TR" smtClean="0"/>
              <a:t>5.07.2021</a:t>
            </a:fld>
            <a:endParaRPr lang="tr-TR"/>
          </a:p>
        </p:txBody>
      </p:sp>
      <p:sp>
        <p:nvSpPr>
          <p:cNvPr id="8" name="Footer Placeholder 7"/>
          <p:cNvSpPr>
            <a:spLocks noGrp="1"/>
          </p:cNvSpPr>
          <p:nvPr>
            <p:ph type="ftr" sz="quarter" idx="11"/>
          </p:nvPr>
        </p:nvSpPr>
        <p:spPr/>
        <p:txBody>
          <a:bodyPr/>
          <a:lstStyle/>
          <a:p>
            <a:endParaRPr lang="tr-TR"/>
          </a:p>
        </p:txBody>
      </p:sp>
      <p:sp>
        <p:nvSpPr>
          <p:cNvPr id="9" name="Slide Number Placeholder 8"/>
          <p:cNvSpPr>
            <a:spLocks noGrp="1"/>
          </p:cNvSpPr>
          <p:nvPr>
            <p:ph type="sldNum" sz="quarter" idx="12"/>
          </p:nvPr>
        </p:nvSpPr>
        <p:spPr/>
        <p:txBody>
          <a:bodyPr/>
          <a:lstStyle/>
          <a:p>
            <a:fld id="{C390ACB8-5375-47EA-95AB-6F78019F89E1}" type="slidenum">
              <a:rPr lang="tr-TR" smtClean="0"/>
              <a:t>‹#›</a:t>
            </a:fld>
            <a:endParaRPr lang="tr-TR"/>
          </a:p>
        </p:txBody>
      </p:sp>
    </p:spTree>
    <p:extLst>
      <p:ext uri="{BB962C8B-B14F-4D97-AF65-F5344CB8AC3E}">
        <p14:creationId xmlns:p14="http://schemas.microsoft.com/office/powerpoint/2010/main" val="212500451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t>Asıl başlık stili için tıklatın</a:t>
            </a:r>
            <a:endParaRPr lang="en-US" dirty="0"/>
          </a:p>
        </p:txBody>
      </p:sp>
      <p:sp>
        <p:nvSpPr>
          <p:cNvPr id="3" name="Date Placeholder 2"/>
          <p:cNvSpPr>
            <a:spLocks noGrp="1"/>
          </p:cNvSpPr>
          <p:nvPr>
            <p:ph type="dt" sz="half" idx="10"/>
          </p:nvPr>
        </p:nvSpPr>
        <p:spPr/>
        <p:txBody>
          <a:bodyPr/>
          <a:lstStyle/>
          <a:p>
            <a:fld id="{54251F21-4AC3-42FB-9C22-63B3986C0B80}" type="datetimeFigureOut">
              <a:rPr lang="tr-TR" smtClean="0"/>
              <a:t>5.07.2021</a:t>
            </a:fld>
            <a:endParaRPr lang="tr-TR"/>
          </a:p>
        </p:txBody>
      </p:sp>
      <p:sp>
        <p:nvSpPr>
          <p:cNvPr id="4" name="Footer Placeholder 3"/>
          <p:cNvSpPr>
            <a:spLocks noGrp="1"/>
          </p:cNvSpPr>
          <p:nvPr>
            <p:ph type="ftr" sz="quarter" idx="11"/>
          </p:nvPr>
        </p:nvSpPr>
        <p:spPr/>
        <p:txBody>
          <a:bodyPr/>
          <a:lstStyle/>
          <a:p>
            <a:endParaRPr lang="tr-TR"/>
          </a:p>
        </p:txBody>
      </p:sp>
      <p:sp>
        <p:nvSpPr>
          <p:cNvPr id="5" name="Slide Number Placeholder 4"/>
          <p:cNvSpPr>
            <a:spLocks noGrp="1"/>
          </p:cNvSpPr>
          <p:nvPr>
            <p:ph type="sldNum" sz="quarter" idx="12"/>
          </p:nvPr>
        </p:nvSpPr>
        <p:spPr/>
        <p:txBody>
          <a:bodyPr/>
          <a:lstStyle/>
          <a:p>
            <a:fld id="{C390ACB8-5375-47EA-95AB-6F78019F89E1}" type="slidenum">
              <a:rPr lang="tr-TR" smtClean="0"/>
              <a:t>‹#›</a:t>
            </a:fld>
            <a:endParaRPr lang="tr-TR"/>
          </a:p>
        </p:txBody>
      </p:sp>
    </p:spTree>
    <p:extLst>
      <p:ext uri="{BB962C8B-B14F-4D97-AF65-F5344CB8AC3E}">
        <p14:creationId xmlns:p14="http://schemas.microsoft.com/office/powerpoint/2010/main" val="133386368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4251F21-4AC3-42FB-9C22-63B3986C0B80}" type="datetimeFigureOut">
              <a:rPr lang="tr-TR" smtClean="0"/>
              <a:t>5.07.2021</a:t>
            </a:fld>
            <a:endParaRPr lang="tr-TR"/>
          </a:p>
        </p:txBody>
      </p:sp>
      <p:sp>
        <p:nvSpPr>
          <p:cNvPr id="3" name="Footer Placeholder 2"/>
          <p:cNvSpPr>
            <a:spLocks noGrp="1"/>
          </p:cNvSpPr>
          <p:nvPr>
            <p:ph type="ftr" sz="quarter" idx="11"/>
          </p:nvPr>
        </p:nvSpPr>
        <p:spPr/>
        <p:txBody>
          <a:bodyPr/>
          <a:lstStyle/>
          <a:p>
            <a:endParaRPr lang="tr-TR"/>
          </a:p>
        </p:txBody>
      </p:sp>
      <p:sp>
        <p:nvSpPr>
          <p:cNvPr id="4" name="Slide Number Placeholder 3"/>
          <p:cNvSpPr>
            <a:spLocks noGrp="1"/>
          </p:cNvSpPr>
          <p:nvPr>
            <p:ph type="sldNum" sz="quarter" idx="12"/>
          </p:nvPr>
        </p:nvSpPr>
        <p:spPr/>
        <p:txBody>
          <a:bodyPr/>
          <a:lstStyle/>
          <a:p>
            <a:fld id="{C390ACB8-5375-47EA-95AB-6F78019F89E1}" type="slidenum">
              <a:rPr lang="tr-TR" smtClean="0"/>
              <a:t>‹#›</a:t>
            </a:fld>
            <a:endParaRPr lang="tr-TR"/>
          </a:p>
        </p:txBody>
      </p:sp>
    </p:spTree>
    <p:extLst>
      <p:ext uri="{BB962C8B-B14F-4D97-AF65-F5344CB8AC3E}">
        <p14:creationId xmlns:p14="http://schemas.microsoft.com/office/powerpoint/2010/main" val="104339276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Title 1"/>
          <p:cNvSpPr>
            <a:spLocks noGrp="1"/>
          </p:cNvSpPr>
          <p:nvPr>
            <p:ph type="title"/>
          </p:nvPr>
        </p:nvSpPr>
        <p:spPr>
          <a:xfrm>
            <a:off x="7085012" y="685800"/>
            <a:ext cx="3657600" cy="1371600"/>
          </a:xfrm>
        </p:spPr>
        <p:txBody>
          <a:bodyPr anchor="b">
            <a:normAutofit/>
          </a:bodyPr>
          <a:lstStyle>
            <a:lvl1pPr algn="l">
              <a:defRPr sz="2400" b="0"/>
            </a:lvl1pPr>
          </a:lstStyle>
          <a:p>
            <a:r>
              <a:rPr lang="tr-TR"/>
              <a:t>Asıl başlık stili için tıklatın</a:t>
            </a:r>
            <a:endParaRPr lang="en-US" dirty="0"/>
          </a:p>
        </p:txBody>
      </p:sp>
      <p:sp>
        <p:nvSpPr>
          <p:cNvPr id="3" name="Content Placeholder 2"/>
          <p:cNvSpPr>
            <a:spLocks noGrp="1"/>
          </p:cNvSpPr>
          <p:nvPr>
            <p:ph idx="1"/>
          </p:nvPr>
        </p:nvSpPr>
        <p:spPr>
          <a:xfrm>
            <a:off x="684212" y="685800"/>
            <a:ext cx="5943601" cy="5308600"/>
          </a:xfrm>
        </p:spPr>
        <p:txBody>
          <a:bodyPr anchor="ctr">
            <a:normAutofit/>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Text Placeholder 3"/>
          <p:cNvSpPr>
            <a:spLocks noGrp="1"/>
          </p:cNvSpPr>
          <p:nvPr>
            <p:ph type="body" sz="half" idx="2"/>
          </p:nvPr>
        </p:nvSpPr>
        <p:spPr>
          <a:xfrm>
            <a:off x="7085012" y="2209799"/>
            <a:ext cx="3657600" cy="2091267"/>
          </a:xfrm>
        </p:spPr>
        <p:txBody>
          <a:bodyPr anchor="t">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a:t>
            </a:r>
          </a:p>
        </p:txBody>
      </p:sp>
      <p:sp>
        <p:nvSpPr>
          <p:cNvPr id="5" name="Date Placeholder 4"/>
          <p:cNvSpPr>
            <a:spLocks noGrp="1"/>
          </p:cNvSpPr>
          <p:nvPr>
            <p:ph type="dt" sz="half" idx="10"/>
          </p:nvPr>
        </p:nvSpPr>
        <p:spPr/>
        <p:txBody>
          <a:bodyPr/>
          <a:lstStyle/>
          <a:p>
            <a:fld id="{54251F21-4AC3-42FB-9C22-63B3986C0B80}" type="datetimeFigureOut">
              <a:rPr lang="tr-TR" smtClean="0"/>
              <a:t>5.07.2021</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C390ACB8-5375-47EA-95AB-6F78019F89E1}" type="slidenum">
              <a:rPr lang="tr-TR" smtClean="0"/>
              <a:t>‹#›</a:t>
            </a:fld>
            <a:endParaRPr lang="tr-TR"/>
          </a:p>
        </p:txBody>
      </p:sp>
    </p:spTree>
    <p:extLst>
      <p:ext uri="{BB962C8B-B14F-4D97-AF65-F5344CB8AC3E}">
        <p14:creationId xmlns:p14="http://schemas.microsoft.com/office/powerpoint/2010/main" val="13093683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Title 1"/>
          <p:cNvSpPr>
            <a:spLocks noGrp="1"/>
          </p:cNvSpPr>
          <p:nvPr>
            <p:ph type="title"/>
          </p:nvPr>
        </p:nvSpPr>
        <p:spPr>
          <a:xfrm>
            <a:off x="4722812" y="1447800"/>
            <a:ext cx="6019800" cy="1143000"/>
          </a:xfrm>
        </p:spPr>
        <p:txBody>
          <a:bodyPr anchor="b">
            <a:normAutofit/>
          </a:bodyPr>
          <a:lstStyle>
            <a:lvl1pPr algn="l">
              <a:defRPr sz="2800" b="0"/>
            </a:lvl1pPr>
          </a:lstStyle>
          <a:p>
            <a:r>
              <a:rPr lang="tr-TR"/>
              <a:t>Asıl başlık stili için tıklatın</a:t>
            </a:r>
            <a:endParaRPr lang="en-US" dirty="0"/>
          </a:p>
        </p:txBody>
      </p:sp>
      <p:sp>
        <p:nvSpPr>
          <p:cNvPr id="14" name="Picture Placeholder 2"/>
          <p:cNvSpPr>
            <a:spLocks noGrp="1" noChangeAspect="1"/>
          </p:cNvSpPr>
          <p:nvPr>
            <p:ph type="pic" idx="1"/>
          </p:nvPr>
        </p:nvSpPr>
        <p:spPr>
          <a:xfrm>
            <a:off x="989012" y="914400"/>
            <a:ext cx="3280974" cy="4572000"/>
          </a:xfrm>
          <a:prstGeom prst="snip2DiagRect">
            <a:avLst>
              <a:gd name="adj1" fmla="val 10815"/>
              <a:gd name="adj2" fmla="val 0"/>
            </a:avLst>
          </a:prstGeom>
          <a:ln w="15875">
            <a:solidFill>
              <a:schemeClr val="tx1">
                <a:alpha val="4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tr-TR"/>
              <a:t>Resim eklemek için simgeyi tıklatın</a:t>
            </a:r>
            <a:endParaRPr lang="en-US" dirty="0"/>
          </a:p>
        </p:txBody>
      </p:sp>
      <p:sp>
        <p:nvSpPr>
          <p:cNvPr id="4" name="Text Placeholder 3"/>
          <p:cNvSpPr>
            <a:spLocks noGrp="1"/>
          </p:cNvSpPr>
          <p:nvPr>
            <p:ph type="body" sz="half" idx="2"/>
          </p:nvPr>
        </p:nvSpPr>
        <p:spPr>
          <a:xfrm>
            <a:off x="4722812" y="2777066"/>
            <a:ext cx="6021388" cy="2048933"/>
          </a:xfrm>
        </p:spPr>
        <p:txBody>
          <a:bodyPr anchor="t">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a:t>
            </a:r>
          </a:p>
        </p:txBody>
      </p:sp>
      <p:sp>
        <p:nvSpPr>
          <p:cNvPr id="5" name="Date Placeholder 4"/>
          <p:cNvSpPr>
            <a:spLocks noGrp="1"/>
          </p:cNvSpPr>
          <p:nvPr>
            <p:ph type="dt" sz="half" idx="10"/>
          </p:nvPr>
        </p:nvSpPr>
        <p:spPr/>
        <p:txBody>
          <a:bodyPr/>
          <a:lstStyle/>
          <a:p>
            <a:fld id="{54251F21-4AC3-42FB-9C22-63B3986C0B80}" type="datetimeFigureOut">
              <a:rPr lang="tr-TR" smtClean="0"/>
              <a:t>5.07.2021</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C390ACB8-5375-47EA-95AB-6F78019F89E1}" type="slidenum">
              <a:rPr lang="tr-TR" smtClean="0"/>
              <a:t>‹#›</a:t>
            </a:fld>
            <a:endParaRPr lang="tr-TR"/>
          </a:p>
        </p:txBody>
      </p:sp>
    </p:spTree>
    <p:extLst>
      <p:ext uri="{BB962C8B-B14F-4D97-AF65-F5344CB8AC3E}">
        <p14:creationId xmlns:p14="http://schemas.microsoft.com/office/powerpoint/2010/main" val="199714194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7" name="Group 6"/>
          <p:cNvGrpSpPr/>
          <p:nvPr/>
        </p:nvGrpSpPr>
        <p:grpSpPr>
          <a:xfrm>
            <a:off x="9206969" y="2963333"/>
            <a:ext cx="2981858" cy="3208867"/>
            <a:chOff x="9206969" y="2963333"/>
            <a:chExt cx="2981858" cy="3208867"/>
          </a:xfrm>
        </p:grpSpPr>
        <p:cxnSp>
          <p:nvCxnSpPr>
            <p:cNvPr id="8" name="Straight Connector 7"/>
            <p:cNvCxnSpPr/>
            <p:nvPr/>
          </p:nvCxnSpPr>
          <p:spPr>
            <a:xfrm flipH="1">
              <a:off x="11276012" y="2963333"/>
              <a:ext cx="912814" cy="912812"/>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flipH="1">
              <a:off x="9206969" y="3190344"/>
              <a:ext cx="2981857" cy="2981856"/>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p:nvCxnSpPr>
          <p:spPr>
            <a:xfrm flipH="1">
              <a:off x="10292292" y="3285067"/>
              <a:ext cx="1896534" cy="1896533"/>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1" name="Straight Connector 10"/>
            <p:cNvCxnSpPr/>
            <p:nvPr/>
          </p:nvCxnSpPr>
          <p:spPr>
            <a:xfrm flipH="1">
              <a:off x="10443103" y="3131080"/>
              <a:ext cx="1745722" cy="1745720"/>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p:nvCxnSpPr>
          <p:spPr>
            <a:xfrm flipH="1">
              <a:off x="10918826" y="3683001"/>
              <a:ext cx="1270001" cy="1269999"/>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grpSp>
      <p:sp>
        <p:nvSpPr>
          <p:cNvPr id="2" name="Title Placeholder 1"/>
          <p:cNvSpPr>
            <a:spLocks noGrp="1"/>
          </p:cNvSpPr>
          <p:nvPr>
            <p:ph type="title"/>
          </p:nvPr>
        </p:nvSpPr>
        <p:spPr>
          <a:xfrm>
            <a:off x="684212" y="4487332"/>
            <a:ext cx="8534400" cy="1507067"/>
          </a:xfrm>
          <a:prstGeom prst="rect">
            <a:avLst/>
          </a:prstGeom>
          <a:effectLst/>
        </p:spPr>
        <p:txBody>
          <a:bodyPr vert="horz" lIns="91440" tIns="45720" rIns="91440" bIns="45720" rtlCol="0" anchor="ctr">
            <a:normAutofit/>
          </a:bodyPr>
          <a:lstStyle/>
          <a:p>
            <a:r>
              <a:rPr lang="tr-TR"/>
              <a:t>Asıl başlık stili için tıklatın</a:t>
            </a:r>
            <a:endParaRPr lang="en-US" dirty="0"/>
          </a:p>
        </p:txBody>
      </p:sp>
      <p:sp>
        <p:nvSpPr>
          <p:cNvPr id="3" name="Text Placeholder 2"/>
          <p:cNvSpPr>
            <a:spLocks noGrp="1"/>
          </p:cNvSpPr>
          <p:nvPr>
            <p:ph type="body" idx="1"/>
          </p:nvPr>
        </p:nvSpPr>
        <p:spPr>
          <a:xfrm>
            <a:off x="684212" y="685800"/>
            <a:ext cx="8534400" cy="3615267"/>
          </a:xfrm>
          <a:prstGeom prst="rect">
            <a:avLst/>
          </a:prstGeom>
        </p:spPr>
        <p:txBody>
          <a:bodyPr vert="horz" lIns="91440" tIns="45720" rIns="91440" bIns="45720" rtlCol="0" anchor="ctr">
            <a:normAutofit/>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2"/>
          </p:nvPr>
        </p:nvSpPr>
        <p:spPr>
          <a:xfrm>
            <a:off x="9904412" y="6172200"/>
            <a:ext cx="1600200" cy="365125"/>
          </a:xfrm>
          <a:prstGeom prst="rect">
            <a:avLst/>
          </a:prstGeom>
        </p:spPr>
        <p:txBody>
          <a:bodyPr vert="horz" lIns="91440" tIns="45720" rIns="91440" bIns="45720" rtlCol="0" anchor="t"/>
          <a:lstStyle>
            <a:lvl1pPr algn="r">
              <a:defRPr sz="1000" b="0" i="0">
                <a:solidFill>
                  <a:schemeClr val="bg2">
                    <a:lumMod val="50000"/>
                  </a:schemeClr>
                </a:solidFill>
                <a:effectLst/>
                <a:latin typeface="+mn-lt"/>
              </a:defRPr>
            </a:lvl1pPr>
          </a:lstStyle>
          <a:p>
            <a:fld id="{54251F21-4AC3-42FB-9C22-63B3986C0B80}" type="datetimeFigureOut">
              <a:rPr lang="tr-TR" smtClean="0"/>
              <a:t>5.07.2021</a:t>
            </a:fld>
            <a:endParaRPr lang="tr-TR"/>
          </a:p>
        </p:txBody>
      </p:sp>
      <p:sp>
        <p:nvSpPr>
          <p:cNvPr id="5" name="Footer Placeholder 4"/>
          <p:cNvSpPr>
            <a:spLocks noGrp="1"/>
          </p:cNvSpPr>
          <p:nvPr>
            <p:ph type="ftr" sz="quarter" idx="3"/>
          </p:nvPr>
        </p:nvSpPr>
        <p:spPr>
          <a:xfrm>
            <a:off x="684212" y="6172200"/>
            <a:ext cx="7543800" cy="365125"/>
          </a:xfrm>
          <a:prstGeom prst="rect">
            <a:avLst/>
          </a:prstGeom>
        </p:spPr>
        <p:txBody>
          <a:bodyPr vert="horz" lIns="91440" tIns="45720" rIns="91440" bIns="45720" rtlCol="0" anchor="t"/>
          <a:lstStyle>
            <a:lvl1pPr algn="l">
              <a:defRPr sz="1000" b="0" i="0">
                <a:solidFill>
                  <a:schemeClr val="bg2">
                    <a:lumMod val="50000"/>
                  </a:schemeClr>
                </a:solidFill>
                <a:effectLst/>
                <a:latin typeface="+mn-lt"/>
              </a:defRPr>
            </a:lvl1pPr>
          </a:lstStyle>
          <a:p>
            <a:endParaRPr lang="tr-TR"/>
          </a:p>
        </p:txBody>
      </p:sp>
      <p:sp>
        <p:nvSpPr>
          <p:cNvPr id="6" name="Slide Number Placeholder 5"/>
          <p:cNvSpPr>
            <a:spLocks noGrp="1"/>
          </p:cNvSpPr>
          <p:nvPr>
            <p:ph type="sldNum" sz="quarter" idx="4"/>
          </p:nvPr>
        </p:nvSpPr>
        <p:spPr>
          <a:xfrm>
            <a:off x="10363200" y="5578475"/>
            <a:ext cx="1142245" cy="669925"/>
          </a:xfrm>
          <a:prstGeom prst="rect">
            <a:avLst/>
          </a:prstGeom>
        </p:spPr>
        <p:txBody>
          <a:bodyPr vert="horz" lIns="91440" tIns="45720" rIns="91440" bIns="45720" rtlCol="0" anchor="b"/>
          <a:lstStyle>
            <a:lvl1pPr algn="r">
              <a:defRPr sz="3200" b="0" i="0">
                <a:solidFill>
                  <a:schemeClr val="bg2">
                    <a:lumMod val="50000"/>
                  </a:schemeClr>
                </a:solidFill>
                <a:effectLst/>
                <a:latin typeface="+mn-lt"/>
              </a:defRPr>
            </a:lvl1pPr>
          </a:lstStyle>
          <a:p>
            <a:fld id="{C390ACB8-5375-47EA-95AB-6F78019F89E1}" type="slidenum">
              <a:rPr lang="tr-TR" smtClean="0"/>
              <a:t>‹#›</a:t>
            </a:fld>
            <a:endParaRPr lang="tr-TR"/>
          </a:p>
        </p:txBody>
      </p:sp>
    </p:spTree>
    <p:extLst>
      <p:ext uri="{BB962C8B-B14F-4D97-AF65-F5344CB8AC3E}">
        <p14:creationId xmlns:p14="http://schemas.microsoft.com/office/powerpoint/2010/main" val="1374557949"/>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txStyles>
    <p:titleStyle>
      <a:lvl1pPr algn="l" defTabSz="457200" rtl="0" eaLnBrk="1" latinLnBrk="0" hangingPunct="1">
        <a:spcBef>
          <a:spcPct val="0"/>
        </a:spcBef>
        <a:buNone/>
        <a:defRPr sz="36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2000" kern="1200" cap="none">
          <a:solidFill>
            <a:schemeClr val="bg2">
              <a:lumMod val="7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800" kern="1200" cap="none">
          <a:solidFill>
            <a:schemeClr val="bg2">
              <a:lumMod val="7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600" kern="1200" cap="none">
          <a:solidFill>
            <a:schemeClr val="bg2">
              <a:lumMod val="7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23.JP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24.jp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jpe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28.jpeg"/><Relationship Id="rId7" Type="http://schemas.openxmlformats.org/officeDocument/2006/relationships/image" Target="../media/image32.jpeg"/><Relationship Id="rId2" Type="http://schemas.openxmlformats.org/officeDocument/2006/relationships/image" Target="../media/image27.jpeg"/><Relationship Id="rId1" Type="http://schemas.openxmlformats.org/officeDocument/2006/relationships/slideLayout" Target="../slideLayouts/slideLayout7.xml"/><Relationship Id="rId6" Type="http://schemas.openxmlformats.org/officeDocument/2006/relationships/image" Target="../media/image31.jpeg"/><Relationship Id="rId5" Type="http://schemas.openxmlformats.org/officeDocument/2006/relationships/image" Target="../media/image30.jpeg"/><Relationship Id="rId4" Type="http://schemas.openxmlformats.org/officeDocument/2006/relationships/image" Target="../media/image29.jpeg"/></Relationships>
</file>

<file path=ppt/slides/_rels/slide27.xml.rels><?xml version="1.0" encoding="UTF-8" standalone="yes"?>
<Relationships xmlns="http://schemas.openxmlformats.org/package/2006/relationships"><Relationship Id="rId2" Type="http://schemas.openxmlformats.org/officeDocument/2006/relationships/image" Target="../media/image33.JP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34.JP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35.JP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image" Target="../media/image36.JP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37.JP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image" Target="../media/image39.JP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image" Target="../media/image40.JP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image" Target="../media/image41.JP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ctrTitle"/>
          </p:nvPr>
        </p:nvSpPr>
        <p:spPr/>
        <p:txBody>
          <a:bodyPr/>
          <a:lstStyle/>
          <a:p>
            <a:endParaRPr lang="tr-TR" dirty="0"/>
          </a:p>
        </p:txBody>
      </p:sp>
      <p:sp>
        <p:nvSpPr>
          <p:cNvPr id="3" name="Alt Başlık 2"/>
          <p:cNvSpPr>
            <a:spLocks noGrp="1"/>
          </p:cNvSpPr>
          <p:nvPr>
            <p:ph type="subTitle" idx="1"/>
          </p:nvPr>
        </p:nvSpPr>
        <p:spPr/>
        <p:txBody>
          <a:bodyPr/>
          <a:lstStyle/>
          <a:p>
            <a:endParaRPr lang="tr-TR"/>
          </a:p>
        </p:txBody>
      </p:sp>
      <p:pic>
        <p:nvPicPr>
          <p:cNvPr id="4" name="Resim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96871575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Resim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247950036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Resim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387777947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Resim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400380964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Resim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233073407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Resim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195558314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Resim 1"/>
          <p:cNvPicPr/>
          <p:nvPr/>
        </p:nvPicPr>
        <p:blipFill>
          <a:blip r:embed="rId2">
            <a:extLst>
              <a:ext uri="{28A0092B-C50C-407E-A947-70E740481C1C}">
                <a14:useLocalDpi xmlns:a14="http://schemas.microsoft.com/office/drawing/2010/main" val="0"/>
              </a:ext>
            </a:extLst>
          </a:blip>
          <a:stretch>
            <a:fillRect/>
          </a:stretch>
        </p:blipFill>
        <p:spPr>
          <a:xfrm>
            <a:off x="143691" y="209006"/>
            <a:ext cx="11887200" cy="6557553"/>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extLst>
      <p:ext uri="{BB962C8B-B14F-4D97-AF65-F5344CB8AC3E}">
        <p14:creationId xmlns:p14="http://schemas.microsoft.com/office/powerpoint/2010/main" val="319112820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Resim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345582773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Resim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224754185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Resim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70768592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Resim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103502537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Resim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388995596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Resim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178228965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Resim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396380590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Resim 1"/>
          <p:cNvPicPr>
            <a:picLocks noChangeAspect="1"/>
          </p:cNvPicPr>
          <p:nvPr/>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49095855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Resim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313341475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Resim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93036" y="321945"/>
            <a:ext cx="10353675" cy="584835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extLst>
      <p:ext uri="{BB962C8B-B14F-4D97-AF65-F5344CB8AC3E}">
        <p14:creationId xmlns:p14="http://schemas.microsoft.com/office/powerpoint/2010/main" val="419791242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Alt Başlık 2"/>
          <p:cNvSpPr>
            <a:spLocks noGrp="1"/>
          </p:cNvSpPr>
          <p:nvPr>
            <p:ph type="subTitle" idx="1"/>
          </p:nvPr>
        </p:nvSpPr>
        <p:spPr>
          <a:xfrm>
            <a:off x="770709" y="1802674"/>
            <a:ext cx="10711543" cy="4441372"/>
          </a:xfrm>
        </p:spPr>
        <p:txBody>
          <a:bodyPr>
            <a:normAutofit lnSpcReduction="10000"/>
          </a:bodyPr>
          <a:lstStyle/>
          <a:p>
            <a:endParaRPr lang="tr-TR" dirty="0"/>
          </a:p>
          <a:p>
            <a:r>
              <a:rPr lang="tr-TR" sz="2800" dirty="0">
                <a:latin typeface="Arial Narrow" panose="020B0606020202030204" pitchFamily="34" charset="0"/>
              </a:rPr>
              <a:t>	2020-2021 eğitim-öğretim yılında MEB Din Öğretimince gerçekleştirilen ERDEM proje çalışmaları kapsamında okulumuz </a:t>
            </a:r>
            <a:r>
              <a:rPr lang="tr-TR" sz="2800" b="1" dirty="0">
                <a:latin typeface="Arial Narrow" panose="020B0606020202030204" pitchFamily="34" charset="0"/>
              </a:rPr>
              <a:t>“Yarınlar Benim” </a:t>
            </a:r>
            <a:r>
              <a:rPr lang="tr-TR" sz="2800" dirty="0">
                <a:latin typeface="Arial Narrow" panose="020B0606020202030204" pitchFamily="34" charset="0"/>
              </a:rPr>
              <a:t>projesiyle Türkiye genelinde 41 okul arasına girerek başarı elde etmiştir. </a:t>
            </a:r>
          </a:p>
          <a:p>
            <a:r>
              <a:rPr lang="tr-TR" sz="2800" dirty="0">
                <a:latin typeface="Arial Narrow" panose="020B0606020202030204" pitchFamily="34" charset="0"/>
              </a:rPr>
              <a:t>	Bu projemiz Covid-19 koşullarına rağmen devam  etmektedir. Bu projeyle okulumuzdaki çok amaçlı spor salonunda ve okul bahçesinde spor alanları düzenlenmiş, akademik çalışmaları destekleyen akademi odası kurulmuş, çocukların boş zamanlarında bilişsel ve duygusal olarak gelişip hayata hazırlamayı hedefleyen kurslar ve eğitim seminerleri ( Bilge-</a:t>
            </a:r>
            <a:r>
              <a:rPr lang="tr-TR" sz="2800" dirty="0" err="1">
                <a:latin typeface="Arial Narrow" panose="020B0606020202030204" pitchFamily="34" charset="0"/>
              </a:rPr>
              <a:t>İş,eğitim,koçluğu</a:t>
            </a:r>
            <a:r>
              <a:rPr lang="tr-TR" sz="2800" dirty="0">
                <a:latin typeface="Arial Narrow" panose="020B0606020202030204" pitchFamily="34" charset="0"/>
              </a:rPr>
              <a:t>) verilmeye devam etmektedir.</a:t>
            </a:r>
          </a:p>
        </p:txBody>
      </p:sp>
      <p:pic>
        <p:nvPicPr>
          <p:cNvPr id="4" name="Resim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52698" y="78377"/>
            <a:ext cx="2194559" cy="2078363"/>
          </a:xfrm>
          <a:prstGeom prst="ellipse">
            <a:avLst/>
          </a:prstGeom>
          <a:ln>
            <a:noFill/>
          </a:ln>
          <a:effectLst>
            <a:softEdge rad="112500"/>
          </a:effectLst>
        </p:spPr>
      </p:pic>
      <p:pic>
        <p:nvPicPr>
          <p:cNvPr id="5" name="Resim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006149" y="294598"/>
            <a:ext cx="1894114" cy="1862142"/>
          </a:xfrm>
          <a:prstGeom prst="ellipse">
            <a:avLst/>
          </a:prstGeom>
          <a:ln>
            <a:noFill/>
          </a:ln>
          <a:effectLst>
            <a:softEdge rad="112500"/>
          </a:effectLst>
        </p:spPr>
      </p:pic>
    </p:spTree>
    <p:extLst>
      <p:ext uri="{BB962C8B-B14F-4D97-AF65-F5344CB8AC3E}">
        <p14:creationId xmlns:p14="http://schemas.microsoft.com/office/powerpoint/2010/main" val="93888990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Resim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477471" y="378822"/>
            <a:ext cx="3137046" cy="4180114"/>
          </a:xfrm>
          <a:prstGeom prst="rect">
            <a:avLst/>
          </a:prstGeom>
          <a:solidFill>
            <a:srgbClr val="FFFFFF">
              <a:shade val="85000"/>
            </a:srgbClr>
          </a:solidFill>
          <a:ln w="190500" cap="rnd">
            <a:solidFill>
              <a:srgbClr val="FFFFFF"/>
            </a:solidFill>
          </a:ln>
          <a:effectLst>
            <a:outerShdw blurRad="36195" dist="12700" dir="11400000" algn="tl" rotWithShape="0">
              <a:srgbClr val="000000">
                <a:alpha val="33000"/>
              </a:srgbClr>
            </a:outerShdw>
          </a:effectLst>
          <a:scene3d>
            <a:camera prst="perspectiveContrastingLeftFacing">
              <a:rot lat="540000" lon="2100000" rev="0"/>
            </a:camera>
            <a:lightRig rig="soft" dir="t"/>
          </a:scene3d>
          <a:sp3d contourW="12700" prstMaterial="matte">
            <a:bevelT w="63500" h="50800"/>
            <a:contourClr>
              <a:srgbClr val="C0C0C0"/>
            </a:contourClr>
          </a:sp3d>
        </p:spPr>
      </p:pic>
      <p:pic>
        <p:nvPicPr>
          <p:cNvPr id="4" name="Resim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53568" y="3232505"/>
            <a:ext cx="5643154" cy="3428342"/>
          </a:xfrm>
          <a:prstGeom prst="rect">
            <a:avLst/>
          </a:prstGeom>
          <a:solidFill>
            <a:srgbClr val="FFFFFF">
              <a:shade val="85000"/>
            </a:srgbClr>
          </a:solidFill>
          <a:ln w="101600" cap="sq">
            <a:solidFill>
              <a:srgbClr val="FDFDFD"/>
            </a:solidFill>
            <a:miter lim="800000"/>
          </a:ln>
          <a:effectLst>
            <a:outerShdw blurRad="57150" dist="37500" dir="7560000" sy="98000" kx="110000" ky="200000" algn="tl" rotWithShape="0">
              <a:srgbClr val="000000">
                <a:alpha val="20000"/>
              </a:srgbClr>
            </a:outerShdw>
          </a:effectLst>
          <a:scene3d>
            <a:camera prst="perspectiveRelaxed">
              <a:rot lat="18960000" lon="0" rev="0"/>
            </a:camera>
            <a:lightRig rig="twoPt" dir="t">
              <a:rot lat="0" lon="0" rev="7200000"/>
            </a:lightRig>
          </a:scene3d>
          <a:sp3d prstMaterial="matte">
            <a:bevelT w="22860" h="12700"/>
            <a:contourClr>
              <a:srgbClr val="FFFFFF"/>
            </a:contourClr>
          </a:sp3d>
        </p:spPr>
      </p:pic>
      <p:pic>
        <p:nvPicPr>
          <p:cNvPr id="5" name="Resim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840741" y="67345"/>
            <a:ext cx="5832348" cy="3280696"/>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3" name="Resim 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333167" y="548640"/>
            <a:ext cx="2393385" cy="3497111"/>
          </a:xfrm>
          <a:prstGeom prst="snip2DiagRect">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pic>
        <p:nvPicPr>
          <p:cNvPr id="6" name="Resim 5"/>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061142" y="3134534"/>
            <a:ext cx="4492426" cy="3371427"/>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pic>
        <p:nvPicPr>
          <p:cNvPr id="7" name="Resim 6"/>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0113" y="-23386"/>
            <a:ext cx="1972491" cy="2178757"/>
          </a:xfrm>
          <a:prstGeom prst="ellipse">
            <a:avLst/>
          </a:prstGeom>
          <a:ln>
            <a:noFill/>
          </a:ln>
          <a:effectLst>
            <a:softEdge rad="112500"/>
          </a:effectLst>
        </p:spPr>
      </p:pic>
    </p:spTree>
    <p:extLst>
      <p:ext uri="{BB962C8B-B14F-4D97-AF65-F5344CB8AC3E}">
        <p14:creationId xmlns:p14="http://schemas.microsoft.com/office/powerpoint/2010/main" val="359220290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Resim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240583849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Resim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28237232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Resim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219124571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Resim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416002681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Resim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39855055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Resim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267691239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Resim 1"/>
          <p:cNvPicPr>
            <a:picLocks noChangeAspect="1"/>
          </p:cNvPicPr>
          <p:nvPr/>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92088849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Resim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266081314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Resim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284362691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Resim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331809184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Resim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234807731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Resim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408503749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Resim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5256489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Resim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137318061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Resim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302616158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Resim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7566" y="91440"/>
            <a:ext cx="11978639" cy="6662056"/>
          </a:xfrm>
          <a:prstGeom prst="rect">
            <a:avLst/>
          </a:prstGeom>
        </p:spPr>
      </p:pic>
    </p:spTree>
    <p:extLst>
      <p:ext uri="{BB962C8B-B14F-4D97-AF65-F5344CB8AC3E}">
        <p14:creationId xmlns:p14="http://schemas.microsoft.com/office/powerpoint/2010/main" val="3569473829"/>
      </p:ext>
    </p:extLst>
  </p:cSld>
  <p:clrMapOvr>
    <a:masterClrMapping/>
  </p:clrMapOvr>
</p:sld>
</file>

<file path=ppt/theme/theme1.xml><?xml version="1.0" encoding="utf-8"?>
<a:theme xmlns:a="http://schemas.openxmlformats.org/drawingml/2006/main" name="Dilim">
  <a:themeElements>
    <a:clrScheme name="Dilim">
      <a:dk1>
        <a:sysClr val="windowText" lastClr="000000"/>
      </a:dk1>
      <a:lt1>
        <a:sysClr val="window" lastClr="FFFFFF"/>
      </a:lt1>
      <a:dk2>
        <a:srgbClr val="146194"/>
      </a:dk2>
      <a:lt2>
        <a:srgbClr val="76DBF4"/>
      </a:lt2>
      <a:accent1>
        <a:srgbClr val="052F61"/>
      </a:accent1>
      <a:accent2>
        <a:srgbClr val="A50E82"/>
      </a:accent2>
      <a:accent3>
        <a:srgbClr val="14967C"/>
      </a:accent3>
      <a:accent4>
        <a:srgbClr val="6A9E1F"/>
      </a:accent4>
      <a:accent5>
        <a:srgbClr val="E87D37"/>
      </a:accent5>
      <a:accent6>
        <a:srgbClr val="C62324"/>
      </a:accent6>
      <a:hlink>
        <a:srgbClr val="0D2E46"/>
      </a:hlink>
      <a:folHlink>
        <a:srgbClr val="356A95"/>
      </a:folHlink>
    </a:clrScheme>
    <a:fontScheme name="Dilim">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Dilim">
      <a:fillStyleLst>
        <a:solidFill>
          <a:schemeClr val="phClr"/>
        </a:solidFill>
        <a:gradFill rotWithShape="1">
          <a:gsLst>
            <a:gs pos="0">
              <a:schemeClr val="phClr">
                <a:tint val="62000"/>
                <a:hueMod val="94000"/>
                <a:satMod val="140000"/>
                <a:lumMod val="110000"/>
              </a:schemeClr>
            </a:gs>
            <a:gs pos="100000">
              <a:schemeClr val="phClr">
                <a:tint val="84000"/>
                <a:satMod val="160000"/>
              </a:schemeClr>
            </a:gs>
          </a:gsLst>
          <a:lin ang="5400000" scaled="0"/>
        </a:gradFill>
        <a:gradFill rotWithShape="1">
          <a:gsLst>
            <a:gs pos="0">
              <a:schemeClr val="phClr">
                <a:tint val="98000"/>
                <a:hueMod val="94000"/>
                <a:satMod val="130000"/>
                <a:lumMod val="128000"/>
              </a:schemeClr>
            </a:gs>
            <a:gs pos="100000">
              <a:schemeClr val="phClr">
                <a:shade val="94000"/>
                <a:lumMod val="88000"/>
              </a:schemeClr>
            </a:gs>
          </a:gsLst>
          <a:lin ang="5400000" scaled="0"/>
        </a:gradFill>
      </a:fillStyleLst>
      <a:lnStyleLst>
        <a:ln w="9525" cap="rnd" cmpd="sng" algn="ctr">
          <a:solidFill>
            <a:schemeClr val="phClr">
              <a:tint val="76000"/>
              <a:alpha val="60000"/>
              <a:hueMod val="94000"/>
            </a:schemeClr>
          </a:solidFill>
          <a:prstDash val="solid"/>
        </a:ln>
        <a:ln w="15875" cap="rnd" cmpd="sng" algn="ctr">
          <a:solidFill>
            <a:schemeClr val="phClr">
              <a:hueMod val="94000"/>
            </a:schemeClr>
          </a:solidFill>
          <a:prstDash val="solid"/>
        </a:ln>
        <a:ln w="28575" cap="rnd"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50800" dist="38100" dir="5400000" rotWithShape="0">
              <a:srgbClr val="000000">
                <a:alpha val="46000"/>
              </a:srgbClr>
            </a:outerShdw>
          </a:effectLst>
          <a:scene3d>
            <a:camera prst="orthographicFront">
              <a:rot lat="0" lon="0" rev="0"/>
            </a:camera>
            <a:lightRig rig="threePt" dir="t"/>
          </a:scene3d>
          <a:sp3d prstMaterial="plastic">
            <a:bevelT w="25400" h="25400"/>
          </a:sp3d>
        </a:effectStyle>
      </a:effectStyleLst>
      <a:bgFillStyleLst>
        <a:solidFill>
          <a:schemeClr val="phClr"/>
        </a:solidFill>
        <a:gradFill rotWithShape="1">
          <a:gsLst>
            <a:gs pos="10000">
              <a:schemeClr val="phClr">
                <a:tint val="97000"/>
                <a:hueMod val="92000"/>
                <a:satMod val="169000"/>
                <a:lumMod val="164000"/>
              </a:schemeClr>
            </a:gs>
            <a:gs pos="100000">
              <a:schemeClr val="phClr">
                <a:shade val="96000"/>
                <a:satMod val="120000"/>
                <a:lumMod val="90000"/>
              </a:schemeClr>
            </a:gs>
          </a:gsLst>
          <a:lin ang="6120000" scaled="1"/>
        </a:gradFill>
        <a:gradFill rotWithShape="1">
          <a:gsLst>
            <a:gs pos="0">
              <a:schemeClr val="phClr">
                <a:tint val="97000"/>
                <a:hueMod val="92000"/>
                <a:satMod val="169000"/>
                <a:lumMod val="164000"/>
              </a:schemeClr>
            </a:gs>
            <a:gs pos="100000">
              <a:schemeClr val="phClr">
                <a:shade val="96000"/>
                <a:satMod val="120000"/>
                <a:lumMod val="90000"/>
              </a:schemeClr>
            </a:gs>
          </a:gsLst>
          <a:path path="circle">
            <a:fillToRect b="100000"/>
          </a:path>
        </a:gradFill>
      </a:bgFillStyleLst>
    </a:fmtScheme>
  </a:themeElements>
  <a:objectDefaults/>
  <a:extraClrSchemeLst/>
  <a:extLst>
    <a:ext uri="{05A4C25C-085E-4340-85A3-A5531E510DB2}">
      <thm15:themeFamily xmlns:thm15="http://schemas.microsoft.com/office/thememl/2012/main" name="Slice" id="{0507925B-6AC9-4358-8E18-C330545D08F8}" vid="{13FEC7C6-62A9-40C4-99D2-581AACACAA2F}"/>
    </a:ext>
  </a:extLst>
</a:theme>
</file>

<file path=docProps/app.xml><?xml version="1.0" encoding="utf-8"?>
<Properties xmlns="http://schemas.openxmlformats.org/officeDocument/2006/extended-properties" xmlns:vt="http://schemas.openxmlformats.org/officeDocument/2006/docPropsVTypes">
  <Template>Slice</Template>
  <TotalTime>41</TotalTime>
  <Words>84</Words>
  <Application>Microsoft Office PowerPoint</Application>
  <PresentationFormat>Geniş ekran</PresentationFormat>
  <Paragraphs>3</Paragraphs>
  <Slides>35</Slides>
  <Notes>0</Notes>
  <HiddenSlides>0</HiddenSlides>
  <MMClips>0</MMClips>
  <ScaleCrop>false</ScaleCrop>
  <HeadingPairs>
    <vt:vector size="6" baseType="variant">
      <vt:variant>
        <vt:lpstr>Kullanılan Yazı Tipleri</vt:lpstr>
      </vt:variant>
      <vt:variant>
        <vt:i4>3</vt:i4>
      </vt:variant>
      <vt:variant>
        <vt:lpstr>Tema</vt:lpstr>
      </vt:variant>
      <vt:variant>
        <vt:i4>1</vt:i4>
      </vt:variant>
      <vt:variant>
        <vt:lpstr>Slayt Başlıkları</vt:lpstr>
      </vt:variant>
      <vt:variant>
        <vt:i4>35</vt:i4>
      </vt:variant>
    </vt:vector>
  </HeadingPairs>
  <TitlesOfParts>
    <vt:vector size="39" baseType="lpstr">
      <vt:lpstr>Arial Narrow</vt:lpstr>
      <vt:lpstr>Century Gothic</vt:lpstr>
      <vt:lpstr>Wingdings 3</vt:lpstr>
      <vt:lpstr>Dilim</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Sunusu</dc:title>
  <dc:creator>Dell</dc:creator>
  <cp:lastModifiedBy>Tümen AKSU</cp:lastModifiedBy>
  <cp:revision>7</cp:revision>
  <dcterms:created xsi:type="dcterms:W3CDTF">2021-06-28T15:19:30Z</dcterms:created>
  <dcterms:modified xsi:type="dcterms:W3CDTF">2021-07-05T06:15:59Z</dcterms:modified>
</cp:coreProperties>
</file>